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BDF1E-0184-4F46-B78F-D46D64D40D29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079AF-ECBF-42F7-9E03-0286205E6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Flowchart: Data 269"/>
          <p:cNvSpPr/>
          <p:nvPr/>
        </p:nvSpPr>
        <p:spPr>
          <a:xfrm>
            <a:off x="5791200" y="457200"/>
            <a:ext cx="2514600" cy="9906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Environmental Management Department</a:t>
            </a:r>
            <a:endParaRPr lang="en-US" sz="16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838200" y="76200"/>
            <a:ext cx="6858000" cy="6705600"/>
            <a:chOff x="1219200" y="152400"/>
            <a:chExt cx="6471920" cy="6553200"/>
          </a:xfrm>
        </p:grpSpPr>
        <p:sp>
          <p:nvSpPr>
            <p:cNvPr id="22" name="Flowchart: Decision 21"/>
            <p:cNvSpPr/>
            <p:nvPr/>
          </p:nvSpPr>
          <p:spPr>
            <a:xfrm>
              <a:off x="1295400" y="762000"/>
              <a:ext cx="1066800" cy="762000"/>
            </a:xfrm>
            <a:prstGeom prst="flowChartDecisi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50" dirty="0" smtClean="0"/>
                <a:t>Have you identified the issue?</a:t>
              </a:r>
              <a:endParaRPr lang="en-US" sz="750" dirty="0"/>
            </a:p>
          </p:txBody>
        </p:sp>
        <p:sp>
          <p:nvSpPr>
            <p:cNvPr id="28" name="Flowchart: Process 27"/>
            <p:cNvSpPr/>
            <p:nvPr/>
          </p:nvSpPr>
          <p:spPr>
            <a:xfrm>
              <a:off x="2895600" y="914400"/>
              <a:ext cx="990600" cy="457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 Verify that there is in issue needing to be managed</a:t>
              </a:r>
              <a:endParaRPr lang="en-US" sz="800" dirty="0"/>
            </a:p>
          </p:txBody>
        </p:sp>
        <p:sp>
          <p:nvSpPr>
            <p:cNvPr id="157" name="Flowchart: Decision 156"/>
            <p:cNvSpPr/>
            <p:nvPr/>
          </p:nvSpPr>
          <p:spPr>
            <a:xfrm>
              <a:off x="2057400" y="1752600"/>
              <a:ext cx="1066800" cy="762000"/>
            </a:xfrm>
            <a:prstGeom prst="flowChartDecisi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Do you have all the info?</a:t>
              </a:r>
              <a:endParaRPr lang="en-US" sz="800" dirty="0"/>
            </a:p>
          </p:txBody>
        </p:sp>
        <p:sp>
          <p:nvSpPr>
            <p:cNvPr id="158" name="Flowchart: Process 157"/>
            <p:cNvSpPr/>
            <p:nvPr/>
          </p:nvSpPr>
          <p:spPr>
            <a:xfrm>
              <a:off x="3657600" y="1905000"/>
              <a:ext cx="990600" cy="457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Collect all the necessary/ relevant information</a:t>
              </a:r>
              <a:endParaRPr lang="en-US" sz="800" dirty="0"/>
            </a:p>
          </p:txBody>
        </p:sp>
        <p:sp>
          <p:nvSpPr>
            <p:cNvPr id="159" name="Flowchart: Decision 158"/>
            <p:cNvSpPr/>
            <p:nvPr/>
          </p:nvSpPr>
          <p:spPr>
            <a:xfrm>
              <a:off x="3048000" y="2743200"/>
              <a:ext cx="1066800" cy="762000"/>
            </a:xfrm>
            <a:prstGeom prst="flowChartDecisi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Are there any Policies regarding the issue?</a:t>
              </a:r>
              <a:endParaRPr lang="en-US" sz="700" dirty="0"/>
            </a:p>
          </p:txBody>
        </p:sp>
        <p:sp>
          <p:nvSpPr>
            <p:cNvPr id="160" name="Flowchart: Decision 159"/>
            <p:cNvSpPr/>
            <p:nvPr/>
          </p:nvSpPr>
          <p:spPr>
            <a:xfrm>
              <a:off x="3048000" y="3810000"/>
              <a:ext cx="1066800" cy="762000"/>
            </a:xfrm>
            <a:prstGeom prst="flowChartDecisi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Are the policies being enforced?</a:t>
              </a:r>
              <a:endParaRPr lang="en-US" sz="800" dirty="0"/>
            </a:p>
          </p:txBody>
        </p:sp>
        <p:sp>
          <p:nvSpPr>
            <p:cNvPr id="161" name="Flowchart: Decision 160"/>
            <p:cNvSpPr/>
            <p:nvPr/>
          </p:nvSpPr>
          <p:spPr>
            <a:xfrm>
              <a:off x="4724400" y="2743200"/>
              <a:ext cx="1066800" cy="762000"/>
            </a:xfrm>
            <a:prstGeom prst="flowChartDecisi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Will the issue result in a NOV/Fine?</a:t>
              </a:r>
              <a:endParaRPr lang="en-US" sz="700" dirty="0"/>
            </a:p>
          </p:txBody>
        </p:sp>
        <p:sp>
          <p:nvSpPr>
            <p:cNvPr id="162" name="Flowchart: Process 161"/>
            <p:cNvSpPr/>
            <p:nvPr/>
          </p:nvSpPr>
          <p:spPr>
            <a:xfrm>
              <a:off x="1524000" y="3962400"/>
              <a:ext cx="1066800" cy="457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What is prohibiting the policy from working?</a:t>
              </a:r>
              <a:endParaRPr lang="en-US" sz="800" dirty="0"/>
            </a:p>
          </p:txBody>
        </p:sp>
        <p:sp>
          <p:nvSpPr>
            <p:cNvPr id="163" name="Flowchart: Decision 162"/>
            <p:cNvSpPr/>
            <p:nvPr/>
          </p:nvSpPr>
          <p:spPr>
            <a:xfrm>
              <a:off x="1524000" y="4800600"/>
              <a:ext cx="1066800" cy="762000"/>
            </a:xfrm>
            <a:prstGeom prst="flowChartDecisi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50" dirty="0" smtClean="0"/>
                <a:t>Can the issue be corrected?</a:t>
              </a:r>
              <a:endParaRPr lang="en-US" sz="750" dirty="0"/>
            </a:p>
          </p:txBody>
        </p:sp>
        <p:sp>
          <p:nvSpPr>
            <p:cNvPr id="166" name="Flowchart: Decision 165"/>
            <p:cNvSpPr/>
            <p:nvPr/>
          </p:nvSpPr>
          <p:spPr>
            <a:xfrm>
              <a:off x="6400800" y="3810000"/>
              <a:ext cx="1066800" cy="762000"/>
            </a:xfrm>
            <a:prstGeom prst="flowChartDecision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50" dirty="0" smtClean="0"/>
                <a:t>Can this be handled at your level?</a:t>
              </a:r>
              <a:endParaRPr lang="en-US" sz="750" dirty="0"/>
            </a:p>
          </p:txBody>
        </p:sp>
        <p:sp>
          <p:nvSpPr>
            <p:cNvPr id="167" name="Flowchart: Process 166"/>
            <p:cNvSpPr/>
            <p:nvPr/>
          </p:nvSpPr>
          <p:spPr>
            <a:xfrm>
              <a:off x="4800600" y="4953000"/>
              <a:ext cx="990600" cy="457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Formulate recommendations for supervisor decision</a:t>
              </a:r>
              <a:endParaRPr lang="en-US" sz="800" dirty="0"/>
            </a:p>
          </p:txBody>
        </p:sp>
        <p:sp>
          <p:nvSpPr>
            <p:cNvPr id="168" name="Flowchart: Terminator 167"/>
            <p:cNvSpPr/>
            <p:nvPr/>
          </p:nvSpPr>
          <p:spPr>
            <a:xfrm>
              <a:off x="4648200" y="3962400"/>
              <a:ext cx="1295400" cy="457200"/>
            </a:xfrm>
            <a:prstGeom prst="flowChartTermina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Inform Supervisor</a:t>
              </a:r>
              <a:endParaRPr lang="en-US" sz="800" dirty="0"/>
            </a:p>
          </p:txBody>
        </p:sp>
        <p:sp>
          <p:nvSpPr>
            <p:cNvPr id="169" name="Flowchart: Process 168"/>
            <p:cNvSpPr/>
            <p:nvPr/>
          </p:nvSpPr>
          <p:spPr>
            <a:xfrm>
              <a:off x="3048000" y="4953000"/>
              <a:ext cx="1066800" cy="457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Why not? Ask questions and find out why</a:t>
              </a:r>
              <a:endParaRPr lang="en-US" sz="800" dirty="0"/>
            </a:p>
          </p:txBody>
        </p:sp>
        <p:sp>
          <p:nvSpPr>
            <p:cNvPr id="170" name="Flowchart: Process 169"/>
            <p:cNvSpPr/>
            <p:nvPr/>
          </p:nvSpPr>
          <p:spPr>
            <a:xfrm>
              <a:off x="6248400" y="2667000"/>
              <a:ext cx="1442720" cy="838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700" dirty="0" smtClean="0"/>
                <a:t>Proactively Manage Issue: </a:t>
              </a:r>
            </a:p>
            <a:p>
              <a:endParaRPr lang="en-US" sz="7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700" dirty="0" smtClean="0"/>
                <a:t> Coordinate with other Divisions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700" dirty="0" smtClean="0"/>
                <a:t> Coordinate with other Departments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700" dirty="0" smtClean="0"/>
                <a:t> Coordinate with other installations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700" dirty="0" smtClean="0"/>
                <a:t> Coordinate with Regulators</a:t>
              </a:r>
              <a:endParaRPr lang="en-US" sz="700" dirty="0"/>
            </a:p>
          </p:txBody>
        </p:sp>
        <p:sp>
          <p:nvSpPr>
            <p:cNvPr id="171" name="Flowchart: Process 170"/>
            <p:cNvSpPr/>
            <p:nvPr/>
          </p:nvSpPr>
          <p:spPr>
            <a:xfrm>
              <a:off x="6400800" y="5486400"/>
              <a:ext cx="1066800" cy="457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Address issue and inform Supervisor</a:t>
              </a:r>
              <a:endParaRPr lang="en-US" sz="800" dirty="0"/>
            </a:p>
          </p:txBody>
        </p:sp>
        <p:sp>
          <p:nvSpPr>
            <p:cNvPr id="173" name="Flowchart: Terminator 172"/>
            <p:cNvSpPr/>
            <p:nvPr/>
          </p:nvSpPr>
          <p:spPr>
            <a:xfrm>
              <a:off x="6248400" y="6324600"/>
              <a:ext cx="1371600" cy="381000"/>
            </a:xfrm>
            <a:prstGeom prst="flowChartTermina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FOLLOW UP. Ensure that the issue has been resolved</a:t>
              </a:r>
              <a:endParaRPr lang="en-US" sz="800" dirty="0"/>
            </a:p>
          </p:txBody>
        </p:sp>
        <p:sp>
          <p:nvSpPr>
            <p:cNvPr id="174" name="Flowchart: Terminator 173"/>
            <p:cNvSpPr/>
            <p:nvPr/>
          </p:nvSpPr>
          <p:spPr>
            <a:xfrm>
              <a:off x="1219200" y="152400"/>
              <a:ext cx="1219200" cy="381000"/>
            </a:xfrm>
            <a:prstGeom prst="flowChartTermina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Start</a:t>
              </a:r>
              <a:endParaRPr lang="en-US" sz="800" dirty="0"/>
            </a:p>
          </p:txBody>
        </p:sp>
        <p:cxnSp>
          <p:nvCxnSpPr>
            <p:cNvPr id="182" name="Straight Arrow Connector 181"/>
            <p:cNvCxnSpPr>
              <a:stCxn id="174" idx="2"/>
              <a:endCxn id="22" idx="0"/>
            </p:cNvCxnSpPr>
            <p:nvPr/>
          </p:nvCxnSpPr>
          <p:spPr>
            <a:xfrm>
              <a:off x="1828800" y="5334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Elbow Connector 184"/>
            <p:cNvCxnSpPr/>
            <p:nvPr/>
          </p:nvCxnSpPr>
          <p:spPr>
            <a:xfrm rot="16200000" flipH="1">
              <a:off x="1638300" y="1714500"/>
              <a:ext cx="609600" cy="2286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Elbow Connector 184"/>
            <p:cNvCxnSpPr>
              <a:stCxn id="28" idx="2"/>
              <a:endCxn id="157" idx="0"/>
            </p:cNvCxnSpPr>
            <p:nvPr/>
          </p:nvCxnSpPr>
          <p:spPr>
            <a:xfrm rot="5400000">
              <a:off x="2800350" y="1162050"/>
              <a:ext cx="381000" cy="800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Elbow Connector 184"/>
            <p:cNvCxnSpPr>
              <a:stCxn id="158" idx="2"/>
              <a:endCxn id="159" idx="0"/>
            </p:cNvCxnSpPr>
            <p:nvPr/>
          </p:nvCxnSpPr>
          <p:spPr>
            <a:xfrm rot="5400000">
              <a:off x="3676650" y="2266950"/>
              <a:ext cx="381000" cy="5715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Elbow Connector 184"/>
            <p:cNvCxnSpPr>
              <a:stCxn id="157" idx="2"/>
              <a:endCxn id="159" idx="1"/>
            </p:cNvCxnSpPr>
            <p:nvPr/>
          </p:nvCxnSpPr>
          <p:spPr>
            <a:xfrm rot="16200000" flipH="1">
              <a:off x="2514600" y="2590800"/>
              <a:ext cx="609600" cy="4572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>
              <a:stCxn id="22" idx="3"/>
              <a:endCxn id="28" idx="1"/>
            </p:cNvCxnSpPr>
            <p:nvPr/>
          </p:nvCxnSpPr>
          <p:spPr>
            <a:xfrm>
              <a:off x="2362200" y="114300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>
              <a:stCxn id="157" idx="3"/>
              <a:endCxn id="158" idx="1"/>
            </p:cNvCxnSpPr>
            <p:nvPr/>
          </p:nvCxnSpPr>
          <p:spPr>
            <a:xfrm>
              <a:off x="3124200" y="213360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Elbow Connector 184"/>
            <p:cNvCxnSpPr>
              <a:stCxn id="163" idx="2"/>
              <a:endCxn id="171" idx="1"/>
            </p:cNvCxnSpPr>
            <p:nvPr/>
          </p:nvCxnSpPr>
          <p:spPr>
            <a:xfrm rot="16200000" flipH="1">
              <a:off x="4152900" y="3467100"/>
              <a:ext cx="152400" cy="43434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>
              <a:stCxn id="162" idx="2"/>
              <a:endCxn id="163" idx="0"/>
            </p:cNvCxnSpPr>
            <p:nvPr/>
          </p:nvCxnSpPr>
          <p:spPr>
            <a:xfrm>
              <a:off x="2057400" y="44196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/>
            <p:cNvCxnSpPr>
              <a:stCxn id="160" idx="2"/>
              <a:endCxn id="169" idx="0"/>
            </p:cNvCxnSpPr>
            <p:nvPr/>
          </p:nvCxnSpPr>
          <p:spPr>
            <a:xfrm>
              <a:off x="3581400" y="45720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/>
            <p:cNvCxnSpPr>
              <a:stCxn id="169" idx="3"/>
              <a:endCxn id="167" idx="1"/>
            </p:cNvCxnSpPr>
            <p:nvPr/>
          </p:nvCxnSpPr>
          <p:spPr>
            <a:xfrm>
              <a:off x="4114800" y="5181600"/>
              <a:ext cx="685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Arrow Connector 221"/>
            <p:cNvCxnSpPr>
              <a:stCxn id="167" idx="0"/>
              <a:endCxn id="168" idx="2"/>
            </p:cNvCxnSpPr>
            <p:nvPr/>
          </p:nvCxnSpPr>
          <p:spPr>
            <a:xfrm flipV="1">
              <a:off x="5295900" y="44196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Arrow Connector 224"/>
            <p:cNvCxnSpPr>
              <a:stCxn id="159" idx="2"/>
              <a:endCxn id="160" idx="0"/>
            </p:cNvCxnSpPr>
            <p:nvPr/>
          </p:nvCxnSpPr>
          <p:spPr>
            <a:xfrm>
              <a:off x="3581400" y="35052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>
              <a:stCxn id="160" idx="1"/>
              <a:endCxn id="162" idx="3"/>
            </p:cNvCxnSpPr>
            <p:nvPr/>
          </p:nvCxnSpPr>
          <p:spPr>
            <a:xfrm flipH="1">
              <a:off x="2590800" y="4191000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>
              <a:stCxn id="159" idx="3"/>
              <a:endCxn id="161" idx="1"/>
            </p:cNvCxnSpPr>
            <p:nvPr/>
          </p:nvCxnSpPr>
          <p:spPr>
            <a:xfrm>
              <a:off x="4114800" y="3124200"/>
              <a:ext cx="609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Arrow Connector 233"/>
            <p:cNvCxnSpPr>
              <a:stCxn id="161" idx="3"/>
            </p:cNvCxnSpPr>
            <p:nvPr/>
          </p:nvCxnSpPr>
          <p:spPr>
            <a:xfrm>
              <a:off x="5791200" y="312420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Arrow Connector 235"/>
            <p:cNvCxnSpPr>
              <a:stCxn id="170" idx="2"/>
              <a:endCxn id="166" idx="0"/>
            </p:cNvCxnSpPr>
            <p:nvPr/>
          </p:nvCxnSpPr>
          <p:spPr>
            <a:xfrm flipH="1">
              <a:off x="6934200" y="3505200"/>
              <a:ext cx="35561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>
              <a:stCxn id="166" idx="1"/>
              <a:endCxn id="168" idx="3"/>
            </p:cNvCxnSpPr>
            <p:nvPr/>
          </p:nvCxnSpPr>
          <p:spPr>
            <a:xfrm flipH="1">
              <a:off x="5943600" y="4191000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>
              <a:stCxn id="166" idx="2"/>
              <a:endCxn id="171" idx="0"/>
            </p:cNvCxnSpPr>
            <p:nvPr/>
          </p:nvCxnSpPr>
          <p:spPr>
            <a:xfrm>
              <a:off x="6934200" y="4572000"/>
              <a:ext cx="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Arrow Connector 248"/>
            <p:cNvCxnSpPr>
              <a:stCxn id="171" idx="2"/>
              <a:endCxn id="173" idx="0"/>
            </p:cNvCxnSpPr>
            <p:nvPr/>
          </p:nvCxnSpPr>
          <p:spPr>
            <a:xfrm>
              <a:off x="6934200" y="59436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Arrow Connector 252"/>
            <p:cNvCxnSpPr>
              <a:stCxn id="161" idx="2"/>
            </p:cNvCxnSpPr>
            <p:nvPr/>
          </p:nvCxnSpPr>
          <p:spPr>
            <a:xfrm>
              <a:off x="5257800" y="3505200"/>
              <a:ext cx="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Elbow Connector 184"/>
            <p:cNvCxnSpPr/>
            <p:nvPr/>
          </p:nvCxnSpPr>
          <p:spPr>
            <a:xfrm flipV="1">
              <a:off x="5562600" y="3352800"/>
              <a:ext cx="685800" cy="609600"/>
            </a:xfrm>
            <a:prstGeom prst="bentConnector3">
              <a:avLst>
                <a:gd name="adj1" fmla="val 283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Flowchart: Decision 272"/>
            <p:cNvSpPr/>
            <p:nvPr/>
          </p:nvSpPr>
          <p:spPr>
            <a:xfrm>
              <a:off x="2438400" y="990600"/>
              <a:ext cx="304800" cy="3048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NO</a:t>
              </a:r>
              <a:endParaRPr lang="en-US" sz="900" dirty="0"/>
            </a:p>
          </p:txBody>
        </p:sp>
        <p:sp>
          <p:nvSpPr>
            <p:cNvPr id="274" name="Flowchart: Decision 273"/>
            <p:cNvSpPr/>
            <p:nvPr/>
          </p:nvSpPr>
          <p:spPr>
            <a:xfrm>
              <a:off x="1676400" y="1676400"/>
              <a:ext cx="304800" cy="2286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YES</a:t>
              </a:r>
              <a:endParaRPr lang="en-US" sz="900" dirty="0"/>
            </a:p>
          </p:txBody>
        </p:sp>
        <p:sp>
          <p:nvSpPr>
            <p:cNvPr id="275" name="Flowchart: Decision 274"/>
            <p:cNvSpPr/>
            <p:nvPr/>
          </p:nvSpPr>
          <p:spPr>
            <a:xfrm>
              <a:off x="2438400" y="2667000"/>
              <a:ext cx="304800" cy="2286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YES</a:t>
              </a:r>
              <a:endParaRPr lang="en-US" sz="900" dirty="0"/>
            </a:p>
          </p:txBody>
        </p:sp>
        <p:sp>
          <p:nvSpPr>
            <p:cNvPr id="277" name="Flowchart: Decision 276"/>
            <p:cNvSpPr/>
            <p:nvPr/>
          </p:nvSpPr>
          <p:spPr>
            <a:xfrm>
              <a:off x="4191000" y="2971800"/>
              <a:ext cx="304800" cy="3048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NO</a:t>
              </a:r>
              <a:endParaRPr lang="en-US" sz="900" dirty="0"/>
            </a:p>
          </p:txBody>
        </p:sp>
        <p:sp>
          <p:nvSpPr>
            <p:cNvPr id="278" name="Flowchart: Decision 277"/>
            <p:cNvSpPr/>
            <p:nvPr/>
          </p:nvSpPr>
          <p:spPr>
            <a:xfrm>
              <a:off x="6096000" y="4114800"/>
              <a:ext cx="228600" cy="1524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NO</a:t>
              </a:r>
              <a:endParaRPr lang="en-US" sz="900" dirty="0"/>
            </a:p>
          </p:txBody>
        </p:sp>
        <p:sp>
          <p:nvSpPr>
            <p:cNvPr id="279" name="Flowchart: Decision 278"/>
            <p:cNvSpPr/>
            <p:nvPr/>
          </p:nvSpPr>
          <p:spPr>
            <a:xfrm>
              <a:off x="6781800" y="4800600"/>
              <a:ext cx="304800" cy="2286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YES</a:t>
              </a:r>
              <a:endParaRPr lang="en-US" sz="900" dirty="0"/>
            </a:p>
          </p:txBody>
        </p:sp>
        <p:sp>
          <p:nvSpPr>
            <p:cNvPr id="280" name="Flowchart: Decision 279"/>
            <p:cNvSpPr/>
            <p:nvPr/>
          </p:nvSpPr>
          <p:spPr>
            <a:xfrm>
              <a:off x="2514600" y="5562600"/>
              <a:ext cx="304800" cy="3048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YES</a:t>
              </a:r>
              <a:endParaRPr lang="en-US" sz="900" dirty="0"/>
            </a:p>
          </p:txBody>
        </p:sp>
        <p:sp>
          <p:nvSpPr>
            <p:cNvPr id="281" name="Flowchart: Decision 280"/>
            <p:cNvSpPr/>
            <p:nvPr/>
          </p:nvSpPr>
          <p:spPr>
            <a:xfrm>
              <a:off x="2743200" y="4114800"/>
              <a:ext cx="228600" cy="1524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YES</a:t>
              </a:r>
              <a:endParaRPr lang="en-US" sz="900" dirty="0"/>
            </a:p>
          </p:txBody>
        </p:sp>
        <p:sp>
          <p:nvSpPr>
            <p:cNvPr id="282" name="Flowchart: Decision 281"/>
            <p:cNvSpPr/>
            <p:nvPr/>
          </p:nvSpPr>
          <p:spPr>
            <a:xfrm>
              <a:off x="3429000" y="4648200"/>
              <a:ext cx="304800" cy="1524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NO</a:t>
              </a:r>
              <a:endParaRPr lang="en-US" sz="900" dirty="0"/>
            </a:p>
          </p:txBody>
        </p:sp>
        <p:sp>
          <p:nvSpPr>
            <p:cNvPr id="283" name="Flowchart: Decision 282"/>
            <p:cNvSpPr/>
            <p:nvPr/>
          </p:nvSpPr>
          <p:spPr>
            <a:xfrm>
              <a:off x="3429000" y="3505200"/>
              <a:ext cx="304800" cy="1524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YES</a:t>
              </a:r>
              <a:endParaRPr lang="en-US" sz="900" dirty="0"/>
            </a:p>
          </p:txBody>
        </p:sp>
        <p:sp>
          <p:nvSpPr>
            <p:cNvPr id="284" name="Flowchart: Decision 283"/>
            <p:cNvSpPr/>
            <p:nvPr/>
          </p:nvSpPr>
          <p:spPr>
            <a:xfrm>
              <a:off x="5867400" y="2971800"/>
              <a:ext cx="304800" cy="3048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NO</a:t>
              </a:r>
              <a:endParaRPr lang="en-US" sz="900" dirty="0"/>
            </a:p>
          </p:txBody>
        </p:sp>
        <p:sp>
          <p:nvSpPr>
            <p:cNvPr id="285" name="Flowchart: Decision 284"/>
            <p:cNvSpPr/>
            <p:nvPr/>
          </p:nvSpPr>
          <p:spPr>
            <a:xfrm>
              <a:off x="5105400" y="3581400"/>
              <a:ext cx="304800" cy="2286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YES</a:t>
              </a:r>
              <a:endParaRPr lang="en-US" sz="900" dirty="0"/>
            </a:p>
          </p:txBody>
        </p:sp>
        <p:sp>
          <p:nvSpPr>
            <p:cNvPr id="54" name="Flowchart: Decision 53"/>
            <p:cNvSpPr/>
            <p:nvPr/>
          </p:nvSpPr>
          <p:spPr>
            <a:xfrm>
              <a:off x="3200400" y="1981200"/>
              <a:ext cx="304800" cy="3048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NO</a:t>
              </a:r>
              <a:endParaRPr lang="en-US" sz="900" dirty="0"/>
            </a:p>
          </p:txBody>
        </p:sp>
        <p:cxnSp>
          <p:nvCxnSpPr>
            <p:cNvPr id="56" name="Straight Arrow Connector 55"/>
            <p:cNvCxnSpPr>
              <a:stCxn id="163" idx="3"/>
              <a:endCxn id="169" idx="1"/>
            </p:cNvCxnSpPr>
            <p:nvPr/>
          </p:nvCxnSpPr>
          <p:spPr>
            <a:xfrm>
              <a:off x="2590800" y="5181600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Flowchart: Decision 54"/>
            <p:cNvSpPr/>
            <p:nvPr/>
          </p:nvSpPr>
          <p:spPr>
            <a:xfrm>
              <a:off x="2667000" y="5105400"/>
              <a:ext cx="228600" cy="152400"/>
            </a:xfrm>
            <a:prstGeom prst="flowChartDecisi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1000" dirty="0" smtClean="0"/>
                <a:t>NO</a:t>
              </a:r>
              <a:endParaRPr lang="en-US" sz="9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147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robert.l.delgado</dc:creator>
  <cp:lastModifiedBy>robert.l.delgado</cp:lastModifiedBy>
  <cp:revision>33</cp:revision>
  <dcterms:created xsi:type="dcterms:W3CDTF">2013-02-21T16:54:31Z</dcterms:created>
  <dcterms:modified xsi:type="dcterms:W3CDTF">2013-03-14T16:35:14Z</dcterms:modified>
</cp:coreProperties>
</file>