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9" r:id="rId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00"/>
    <a:srgbClr val="0099FF"/>
    <a:srgbClr val="33CCFF"/>
    <a:srgbClr val="0000FF"/>
    <a:srgbClr val="00CC99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4" autoAdjust="0"/>
    <p:restoredTop sz="94595" autoAdjust="0"/>
  </p:normalViewPr>
  <p:slideViewPr>
    <p:cSldViewPr>
      <p:cViewPr varScale="1">
        <p:scale>
          <a:sx n="120" d="100"/>
          <a:sy n="120" d="100"/>
        </p:scale>
        <p:origin x="-4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 smtClean="0"/>
            </a:lvl1pPr>
          </a:lstStyle>
          <a:p>
            <a:pPr>
              <a:defRPr/>
            </a:pPr>
            <a:fld id="{09084C6C-F6A8-4103-A7B0-3FBB673B8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70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829F5-1F19-449C-8A9E-C9A9B03C34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58B8D-9588-42D8-8E14-9730D1CB1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89D0-A55C-477A-8364-EE92A3385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7109D-6F8D-4E2C-B9F7-CFE675DBF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33B54-11F3-4894-9068-288AC718D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76DCC-A8B0-4BD1-B887-83B28A1A8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BB40E-F526-4823-9897-1F8DF6F8C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078FC-832A-44CD-8D97-3A26A46DD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AEBFF-2FA6-4AEE-BC71-40AB8E9FB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E359D-3368-4E1A-945E-815C1569FA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B476D-F957-4DA8-927A-032D8434B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B03E-78C6-4930-9FC0-A011FFB49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rgbClr val="00CC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7277AD-076C-428C-81C8-080CABB57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Straight Connector 86"/>
          <p:cNvCxnSpPr/>
          <p:nvPr/>
        </p:nvCxnSpPr>
        <p:spPr>
          <a:xfrm>
            <a:off x="5638800" y="33528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505200" y="1371600"/>
            <a:ext cx="233761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S-7 Environmental Management Officer</a:t>
            </a:r>
          </a:p>
          <a:p>
            <a:pPr algn="ctr"/>
            <a:r>
              <a:rPr lang="en-US" sz="600" b="1" dirty="0" smtClean="0"/>
              <a:t>(O-5/USMC/Pilot)</a:t>
            </a:r>
          </a:p>
          <a:p>
            <a:pPr algn="ctr"/>
            <a:r>
              <a:rPr lang="en-US" sz="600" b="1" dirty="0" smtClean="0"/>
              <a:t>Vacant</a:t>
            </a:r>
            <a:endParaRPr lang="en-US" sz="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1828800"/>
            <a:ext cx="233761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S-7Assistant Environmental Management Officer</a:t>
            </a:r>
          </a:p>
          <a:p>
            <a:pPr algn="ctr"/>
            <a:r>
              <a:rPr lang="en-US" sz="600" b="1" dirty="0" smtClean="0"/>
              <a:t>(GS-13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553200" y="1992868"/>
            <a:ext cx="2362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S-7 Environmental Operations Officer</a:t>
            </a:r>
          </a:p>
          <a:p>
            <a:pPr algn="ctr"/>
            <a:r>
              <a:rPr lang="en-US" sz="600" b="1" dirty="0" smtClean="0"/>
              <a:t>(O-3/USMC/8831 BMOS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" y="2743200"/>
            <a:ext cx="11430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Service Specialist (GS-7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6200" y="3289012"/>
            <a:ext cx="11430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Budget Analyst (GS-11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76200" y="3810000"/>
            <a:ext cx="114300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Geographer</a:t>
            </a:r>
          </a:p>
          <a:p>
            <a:pPr algn="ctr"/>
            <a:r>
              <a:rPr lang="en-US" sz="600" b="1" dirty="0" smtClean="0"/>
              <a:t> (GS-10/)</a:t>
            </a:r>
          </a:p>
          <a:p>
            <a:pPr algn="ctr"/>
            <a:r>
              <a:rPr lang="en-US" sz="600" b="1" dirty="0" smtClean="0"/>
              <a:t>(Vacant)</a:t>
            </a:r>
            <a:endParaRPr lang="en-US" sz="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371600" y="2738735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Natural Resources Division Director (GS-12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371601" y="3242846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Biologist </a:t>
            </a:r>
          </a:p>
          <a:p>
            <a:pPr algn="ctr"/>
            <a:r>
              <a:rPr lang="en-US" sz="600" b="1" dirty="0" smtClean="0"/>
              <a:t>(GS-11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371601" y="3810000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Botanist</a:t>
            </a:r>
          </a:p>
          <a:p>
            <a:pPr algn="ctr"/>
            <a:r>
              <a:rPr lang="en-US" sz="600" b="1" dirty="0" smtClean="0"/>
              <a:t> (GS-11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819400" y="2735460"/>
            <a:ext cx="121920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Environmental Planning Division Director (GS-12)</a:t>
            </a:r>
          </a:p>
          <a:p>
            <a:pPr algn="ctr"/>
            <a:r>
              <a:rPr lang="en-US" sz="600" b="1" dirty="0" smtClean="0"/>
              <a:t>Vacant</a:t>
            </a:r>
            <a:endParaRPr lang="en-US" sz="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267200" y="2731885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Waste Management Division Director (GS-12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2743200"/>
            <a:ext cx="113243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Engineering Division Director (GS-12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267200" y="3228007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Environmental Protection Specialist (GS-11)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67200" y="3825388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Environmental Protection Specialist (GS-11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4267200" y="4419600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Environmental Protection Specialist (GS-11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4267201" y="5029200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Environmental Protection Specialist (GS-11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8229600" y="27432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Environmental Compliance Inspector</a:t>
            </a:r>
          </a:p>
          <a:p>
            <a:pPr algn="ctr"/>
            <a:r>
              <a:rPr lang="en-US" sz="600" b="1" dirty="0" smtClean="0"/>
              <a:t>(GS-11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8229600" y="3377625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Environmental Protection Specialist</a:t>
            </a:r>
          </a:p>
          <a:p>
            <a:pPr algn="ctr"/>
            <a:r>
              <a:rPr lang="en-US" sz="600" b="1" dirty="0" smtClean="0"/>
              <a:t>(GS-9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7010400" y="2728487"/>
            <a:ext cx="1066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Environmental Management System (EMS)/</a:t>
            </a:r>
          </a:p>
          <a:p>
            <a:pPr algn="ctr"/>
            <a:r>
              <a:rPr lang="en-US" sz="600" b="1" dirty="0" smtClean="0"/>
              <a:t>Comprehensive Environmental Training and Education Program (CETEP) Coordinator</a:t>
            </a:r>
          </a:p>
          <a:p>
            <a:pPr algn="ctr"/>
            <a:r>
              <a:rPr lang="en-US" sz="600" b="1" dirty="0" smtClean="0"/>
              <a:t>(GS-11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2819401" y="3810000"/>
            <a:ext cx="1219199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Recycling NCOIC</a:t>
            </a:r>
          </a:p>
          <a:p>
            <a:pPr algn="ctr"/>
            <a:r>
              <a:rPr lang="en-US" sz="600" b="1" dirty="0" smtClean="0"/>
              <a:t>(E-5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2514600" y="4419600"/>
            <a:ext cx="1600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Recycling Specialist FAP</a:t>
            </a:r>
          </a:p>
          <a:p>
            <a:pPr algn="ctr"/>
            <a:r>
              <a:rPr lang="en-US" sz="600" b="1" dirty="0" smtClean="0"/>
              <a:t>(E-4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2514600" y="4834354"/>
            <a:ext cx="1600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Recycling Specialist FAP</a:t>
            </a:r>
          </a:p>
          <a:p>
            <a:pPr algn="ctr"/>
            <a:r>
              <a:rPr lang="en-US" sz="600" b="1" dirty="0" smtClean="0"/>
              <a:t>(E-4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2514600" y="5257800"/>
            <a:ext cx="1600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Recycling Specialist FAP</a:t>
            </a:r>
          </a:p>
          <a:p>
            <a:pPr algn="ctr"/>
            <a:r>
              <a:rPr lang="en-US" sz="600" b="1" dirty="0" smtClean="0"/>
              <a:t>(E-4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2514600" y="5672554"/>
            <a:ext cx="1600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Recycling Specialist FAP</a:t>
            </a:r>
          </a:p>
          <a:p>
            <a:pPr algn="ctr"/>
            <a:r>
              <a:rPr lang="en-US" sz="600" b="1" dirty="0" smtClean="0"/>
              <a:t>(E-3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32" name="TextBox 31"/>
          <p:cNvSpPr txBox="1"/>
          <p:nvPr/>
        </p:nvSpPr>
        <p:spPr>
          <a:xfrm>
            <a:off x="2514600" y="6096000"/>
            <a:ext cx="1600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Recycling Specialist FAP</a:t>
            </a:r>
          </a:p>
          <a:p>
            <a:pPr algn="ctr"/>
            <a:r>
              <a:rPr lang="en-US" sz="600" b="1" dirty="0" smtClean="0"/>
              <a:t>(E-3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2514600" y="6477000"/>
            <a:ext cx="1600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Recycling Specialist FAP</a:t>
            </a:r>
          </a:p>
          <a:p>
            <a:pPr algn="ctr"/>
            <a:r>
              <a:rPr lang="en-US" sz="600" b="1" dirty="0" smtClean="0"/>
              <a:t>(E-3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cxnSp>
        <p:nvCxnSpPr>
          <p:cNvPr id="41" name="Straight Connector 40"/>
          <p:cNvCxnSpPr>
            <a:stCxn id="4" idx="2"/>
            <a:endCxn id="5" idx="0"/>
          </p:cNvCxnSpPr>
          <p:nvPr/>
        </p:nvCxnSpPr>
        <p:spPr>
          <a:xfrm>
            <a:off x="4674010" y="1740932"/>
            <a:ext cx="0" cy="878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5" idx="2"/>
          </p:cNvCxnSpPr>
          <p:nvPr/>
        </p:nvCxnSpPr>
        <p:spPr>
          <a:xfrm>
            <a:off x="4674010" y="2105799"/>
            <a:ext cx="0" cy="4088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0" y="2514600"/>
            <a:ext cx="62689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674009" y="2286000"/>
            <a:ext cx="187919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7505700" y="2362200"/>
            <a:ext cx="0" cy="3662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8153400" y="2362200"/>
            <a:ext cx="0" cy="1219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153400" y="35814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8153400" y="30480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5638800" y="2895601"/>
            <a:ext cx="0" cy="18287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638800" y="47244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638800" y="39624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191000" y="2895600"/>
            <a:ext cx="1" cy="23622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4191000" y="52578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2438400" y="4572000"/>
            <a:ext cx="0" cy="20905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438400" y="6662589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2438400" y="5824389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1295400" y="2895600"/>
            <a:ext cx="0" cy="10668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295400" y="39624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1295400" y="34290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0" y="2514602"/>
            <a:ext cx="0" cy="14477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0" y="39624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0" y="34290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638800" y="28956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1295400" y="28956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0" y="28194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2819401" y="3228007"/>
            <a:ext cx="12192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Qualified Recycling Program Manager </a:t>
            </a:r>
          </a:p>
          <a:p>
            <a:pPr algn="ctr"/>
            <a:r>
              <a:rPr lang="en-US" sz="600" b="1" dirty="0" smtClean="0"/>
              <a:t>(GS-9/11)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5715000" y="3825388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Tanks Engineer </a:t>
            </a:r>
          </a:p>
          <a:p>
            <a:pPr algn="ctr"/>
            <a:r>
              <a:rPr lang="en-US" sz="600" b="1" dirty="0" smtClean="0"/>
              <a:t>(GS-12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sp>
        <p:nvSpPr>
          <p:cNvPr id="140" name="TextBox 139"/>
          <p:cNvSpPr txBox="1"/>
          <p:nvPr/>
        </p:nvSpPr>
        <p:spPr>
          <a:xfrm>
            <a:off x="5715000" y="4491335"/>
            <a:ext cx="1219200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Soil Remediation Engineer </a:t>
            </a:r>
          </a:p>
          <a:p>
            <a:pPr algn="ctr"/>
            <a:r>
              <a:rPr lang="en-US" sz="600" b="1" dirty="0" smtClean="0"/>
              <a:t>(GS-12</a:t>
            </a:r>
            <a:r>
              <a:rPr lang="en-US" sz="600" b="1" dirty="0" smtClean="0"/>
              <a:t>)</a:t>
            </a:r>
            <a:endParaRPr lang="en-US" sz="600" b="1" dirty="0" smtClean="0"/>
          </a:p>
        </p:txBody>
      </p:sp>
      <p:cxnSp>
        <p:nvCxnSpPr>
          <p:cNvPr id="151" name="Straight Connector 150"/>
          <p:cNvCxnSpPr/>
          <p:nvPr/>
        </p:nvCxnSpPr>
        <p:spPr>
          <a:xfrm flipH="1">
            <a:off x="4191000" y="28956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/>
          <p:cNvCxnSpPr/>
          <p:nvPr/>
        </p:nvCxnSpPr>
        <p:spPr>
          <a:xfrm>
            <a:off x="2438400" y="45720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2438400" y="49530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2438400" y="54102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2438400" y="6248400"/>
            <a:ext cx="76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endCxn id="15" idx="0"/>
          </p:cNvCxnSpPr>
          <p:nvPr/>
        </p:nvCxnSpPr>
        <p:spPr>
          <a:xfrm>
            <a:off x="6281215" y="2514600"/>
            <a:ext cx="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stCxn id="13" idx="0"/>
          </p:cNvCxnSpPr>
          <p:nvPr/>
        </p:nvCxnSpPr>
        <p:spPr>
          <a:xfrm flipV="1">
            <a:off x="3429000" y="2514602"/>
            <a:ext cx="0" cy="2208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>
            <a:stCxn id="14" idx="0"/>
          </p:cNvCxnSpPr>
          <p:nvPr/>
        </p:nvCxnSpPr>
        <p:spPr>
          <a:xfrm flipV="1">
            <a:off x="4876800" y="2514603"/>
            <a:ext cx="0" cy="217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stCxn id="10" idx="0"/>
          </p:cNvCxnSpPr>
          <p:nvPr/>
        </p:nvCxnSpPr>
        <p:spPr>
          <a:xfrm flipV="1">
            <a:off x="1981200" y="2514605"/>
            <a:ext cx="1" cy="2241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/>
          <p:nvPr/>
        </p:nvCxnSpPr>
        <p:spPr>
          <a:xfrm>
            <a:off x="4191000" y="3289012"/>
            <a:ext cx="76201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35" idx="2"/>
            <a:endCxn id="24" idx="0"/>
          </p:cNvCxnSpPr>
          <p:nvPr/>
        </p:nvCxnSpPr>
        <p:spPr>
          <a:xfrm>
            <a:off x="3429001" y="3597339"/>
            <a:ext cx="0" cy="21266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V="1">
            <a:off x="2438400" y="4287053"/>
            <a:ext cx="0" cy="2849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>
          <a:xfrm>
            <a:off x="2438400" y="4287053"/>
            <a:ext cx="9906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stCxn id="24" idx="2"/>
          </p:cNvCxnSpPr>
          <p:nvPr/>
        </p:nvCxnSpPr>
        <p:spPr>
          <a:xfrm>
            <a:off x="3429001" y="4086999"/>
            <a:ext cx="0" cy="2000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Picture 23" descr="Paint Log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04800"/>
            <a:ext cx="236220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1" name="Straight Connector 90"/>
          <p:cNvCxnSpPr/>
          <p:nvPr/>
        </p:nvCxnSpPr>
        <p:spPr>
          <a:xfrm flipV="1">
            <a:off x="4191000" y="3959974"/>
            <a:ext cx="76199" cy="24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4191000" y="4569574"/>
            <a:ext cx="76199" cy="24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5715000" y="3228007"/>
            <a:ext cx="1219200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smtClean="0"/>
              <a:t>Air Quality Engineer (GS-12) </a:t>
            </a:r>
          </a:p>
        </p:txBody>
      </p:sp>
      <p:cxnSp>
        <p:nvCxnSpPr>
          <p:cNvPr id="82" name="Straight Connector 81"/>
          <p:cNvCxnSpPr/>
          <p:nvPr/>
        </p:nvCxnSpPr>
        <p:spPr>
          <a:xfrm>
            <a:off x="4038599" y="3402778"/>
            <a:ext cx="1524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14" idx="0"/>
          </p:cNvCxnSpPr>
          <p:nvPr/>
        </p:nvCxnSpPr>
        <p:spPr>
          <a:xfrm>
            <a:off x="4876800" y="2514605"/>
            <a:ext cx="0" cy="2172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42435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</TotalTime>
  <Words>198</Words>
  <Application>Microsoft Office PowerPoint</Application>
  <PresentationFormat>On-screen Show (4:3)</PresentationFormat>
  <Paragraphs>53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cemmar</dc:creator>
  <cp:lastModifiedBy>Depaolo CIV Andrew J Jr.</cp:lastModifiedBy>
  <cp:revision>84</cp:revision>
  <dcterms:created xsi:type="dcterms:W3CDTF">2007-05-03T02:32:30Z</dcterms:created>
  <dcterms:modified xsi:type="dcterms:W3CDTF">2016-12-20T19:45:42Z</dcterms:modified>
</cp:coreProperties>
</file>