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9" r:id="rId2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00"/>
    <a:srgbClr val="0099FF"/>
    <a:srgbClr val="33CCFF"/>
    <a:srgbClr val="0000FF"/>
    <a:srgbClr val="00CC99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4" autoAdjust="0"/>
    <p:restoredTop sz="94595" autoAdjust="0"/>
  </p:normalViewPr>
  <p:slideViewPr>
    <p:cSldViewPr>
      <p:cViewPr varScale="1">
        <p:scale>
          <a:sx n="120" d="100"/>
          <a:sy n="120" d="100"/>
        </p:scale>
        <p:origin x="-4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smtClean="0"/>
            </a:lvl1pPr>
          </a:lstStyle>
          <a:p>
            <a:pPr>
              <a:defRPr/>
            </a:pPr>
            <a:fld id="{09084C6C-F6A8-4103-A7B0-3FBB673B8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70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829F5-1F19-449C-8A9E-C9A9B03C3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58B8D-9588-42D8-8E14-9730D1CB1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C89D0-A55C-477A-8364-EE92A3385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7109D-6F8D-4E2C-B9F7-CFE675DBF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33B54-11F3-4894-9068-288AC718D3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76DCC-A8B0-4BD1-B887-83B28A1A8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BB40E-F526-4823-9897-1F8DF6F8C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078FC-832A-44CD-8D97-3A26A46DD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AEBFF-2FA6-4AEE-BC71-40AB8E9FB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E359D-3368-4E1A-945E-815C1569FA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B476D-F957-4DA8-927A-032D8434B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BB03E-78C6-4930-9FC0-A011FFB49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00CC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F7277AD-076C-428C-81C8-080CABB574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7" name="Straight Connector 86"/>
          <p:cNvCxnSpPr/>
          <p:nvPr/>
        </p:nvCxnSpPr>
        <p:spPr>
          <a:xfrm>
            <a:off x="5638800" y="3352800"/>
            <a:ext cx="76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505200" y="1371600"/>
            <a:ext cx="2337619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/>
              <a:t>S-7 Environmental Management Officer</a:t>
            </a:r>
          </a:p>
          <a:p>
            <a:pPr algn="ctr"/>
            <a:r>
              <a:rPr lang="en-US" sz="600" b="1" dirty="0" smtClean="0"/>
              <a:t>(O-5/USMC/Pilot)</a:t>
            </a:r>
          </a:p>
          <a:p>
            <a:pPr algn="ctr"/>
            <a:r>
              <a:rPr lang="en-US" sz="600" b="1" dirty="0" smtClean="0"/>
              <a:t>Vacant</a:t>
            </a:r>
            <a:endParaRPr lang="en-US" sz="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1828800"/>
            <a:ext cx="233761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/>
              <a:t>S-7Assistant Environmental Management Officer</a:t>
            </a:r>
          </a:p>
          <a:p>
            <a:pPr algn="ctr"/>
            <a:r>
              <a:rPr lang="en-US" sz="600" b="1" dirty="0" smtClean="0"/>
              <a:t>(GS-13</a:t>
            </a:r>
            <a:r>
              <a:rPr lang="en-US" sz="600" b="1" dirty="0" smtClean="0"/>
              <a:t>)</a:t>
            </a:r>
            <a:endParaRPr lang="en-US" sz="6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553200" y="1992868"/>
            <a:ext cx="2362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/>
              <a:t>S-7 Environmental Operations Officer</a:t>
            </a:r>
          </a:p>
          <a:p>
            <a:pPr algn="ctr"/>
            <a:r>
              <a:rPr lang="en-US" sz="600" b="1" dirty="0" smtClean="0"/>
              <a:t>(O-3/USMC/8831 BMOS</a:t>
            </a:r>
            <a:r>
              <a:rPr lang="en-US" sz="600" b="1" dirty="0" smtClean="0"/>
              <a:t>)</a:t>
            </a:r>
            <a:endParaRPr lang="en-US" sz="6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6200" y="2743200"/>
            <a:ext cx="1143000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/>
              <a:t>Service Specialist (GS-7</a:t>
            </a:r>
            <a:r>
              <a:rPr lang="en-US" sz="600" b="1" dirty="0" smtClean="0"/>
              <a:t>)</a:t>
            </a:r>
            <a:endParaRPr lang="en-US" sz="6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6200" y="3289012"/>
            <a:ext cx="1143000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/>
              <a:t>Budget Analyst (GS-11</a:t>
            </a:r>
            <a:r>
              <a:rPr lang="en-US" sz="600" b="1" dirty="0" smtClean="0"/>
              <a:t>)</a:t>
            </a:r>
            <a:endParaRPr lang="en-US" sz="600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76200" y="3810000"/>
            <a:ext cx="1143000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/>
              <a:t>Geographer</a:t>
            </a:r>
          </a:p>
          <a:p>
            <a:pPr algn="ctr"/>
            <a:r>
              <a:rPr lang="en-US" sz="600" b="1" dirty="0" smtClean="0"/>
              <a:t> (GS-10/)</a:t>
            </a:r>
          </a:p>
          <a:p>
            <a:pPr algn="ctr"/>
            <a:r>
              <a:rPr lang="en-US" sz="600" b="1" dirty="0" smtClean="0"/>
              <a:t>(Vacant)</a:t>
            </a:r>
            <a:endParaRPr lang="en-US" sz="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371600" y="2738735"/>
            <a:ext cx="1219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/>
              <a:t>Natural Resources Division Director (GS-12</a:t>
            </a:r>
            <a:r>
              <a:rPr lang="en-US" sz="600" b="1" dirty="0" smtClean="0"/>
              <a:t>)</a:t>
            </a:r>
            <a:endParaRPr lang="en-US" sz="600" b="1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1371601" y="3242846"/>
            <a:ext cx="1219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/>
              <a:t>Biologist </a:t>
            </a:r>
          </a:p>
          <a:p>
            <a:pPr algn="ctr"/>
            <a:r>
              <a:rPr lang="en-US" sz="600" b="1" dirty="0" smtClean="0"/>
              <a:t>(GS-11</a:t>
            </a:r>
            <a:r>
              <a:rPr lang="en-US" sz="600" b="1" dirty="0" smtClean="0"/>
              <a:t>)</a:t>
            </a:r>
            <a:endParaRPr lang="en-US" sz="600" b="1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1371601" y="3810000"/>
            <a:ext cx="1219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/>
              <a:t>Botanist</a:t>
            </a:r>
          </a:p>
          <a:p>
            <a:pPr algn="ctr"/>
            <a:r>
              <a:rPr lang="en-US" sz="600" b="1" dirty="0" smtClean="0"/>
              <a:t> (GS-11</a:t>
            </a:r>
            <a:r>
              <a:rPr lang="en-US" sz="600" b="1" dirty="0" smtClean="0"/>
              <a:t>)</a:t>
            </a:r>
            <a:endParaRPr lang="en-US" sz="600" b="1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2819400" y="2735460"/>
            <a:ext cx="1219200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/>
              <a:t>Environmental Planning Division Director (GS-12)</a:t>
            </a:r>
          </a:p>
          <a:p>
            <a:pPr algn="ctr"/>
            <a:r>
              <a:rPr lang="en-US" sz="600" b="1" dirty="0" smtClean="0"/>
              <a:t>Vacant</a:t>
            </a:r>
            <a:endParaRPr lang="en-US" sz="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267200" y="2731885"/>
            <a:ext cx="1219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/>
              <a:t>Waste Management Division Director (GS-12</a:t>
            </a:r>
            <a:r>
              <a:rPr lang="en-US" sz="600" b="1" dirty="0" smtClean="0"/>
              <a:t>)</a:t>
            </a:r>
            <a:endParaRPr lang="en-US" sz="6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5715000" y="2743200"/>
            <a:ext cx="113243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/>
              <a:t>Engineering Division Director (GS-12</a:t>
            </a:r>
            <a:r>
              <a:rPr lang="en-US" sz="600" b="1" dirty="0" smtClean="0"/>
              <a:t>)</a:t>
            </a:r>
            <a:endParaRPr lang="en-US" sz="600" b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267200" y="3228007"/>
            <a:ext cx="1219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/>
              <a:t>Environmental Protection Specialist (GS-11)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67200" y="3825388"/>
            <a:ext cx="1219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/>
              <a:t>Environmental Protection Specialist (GS-11</a:t>
            </a:r>
            <a:r>
              <a:rPr lang="en-US" sz="600" b="1" dirty="0" smtClean="0"/>
              <a:t>)</a:t>
            </a:r>
            <a:endParaRPr lang="en-US" sz="600" b="1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4267200" y="4419600"/>
            <a:ext cx="1219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/>
              <a:t>Environmental Protection Specialist (GS-11</a:t>
            </a:r>
            <a:r>
              <a:rPr lang="en-US" sz="600" b="1" dirty="0" smtClean="0"/>
              <a:t>)</a:t>
            </a:r>
            <a:endParaRPr lang="en-US" sz="600" b="1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4267201" y="5029200"/>
            <a:ext cx="1219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/>
              <a:t>Environmental Protection Specialist (GS-11</a:t>
            </a:r>
            <a:r>
              <a:rPr lang="en-US" sz="600" b="1" dirty="0" smtClean="0"/>
              <a:t>)</a:t>
            </a:r>
            <a:endParaRPr lang="en-US" sz="600" b="1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8229600" y="2743200"/>
            <a:ext cx="8382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/>
              <a:t>Environmental Compliance Inspector</a:t>
            </a:r>
          </a:p>
          <a:p>
            <a:pPr algn="ctr"/>
            <a:r>
              <a:rPr lang="en-US" sz="600" b="1" dirty="0" smtClean="0"/>
              <a:t>(GS-11</a:t>
            </a:r>
            <a:r>
              <a:rPr lang="en-US" sz="600" b="1" dirty="0" smtClean="0"/>
              <a:t>)</a:t>
            </a:r>
            <a:endParaRPr lang="en-US" sz="600" b="1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8229600" y="3377625"/>
            <a:ext cx="8382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/>
              <a:t>Environmental Protection Specialist</a:t>
            </a:r>
          </a:p>
          <a:p>
            <a:pPr algn="ctr"/>
            <a:r>
              <a:rPr lang="en-US" sz="600" b="1" dirty="0" smtClean="0"/>
              <a:t>(GS-9</a:t>
            </a:r>
            <a:r>
              <a:rPr lang="en-US" sz="600" b="1" dirty="0" smtClean="0"/>
              <a:t>)</a:t>
            </a:r>
            <a:endParaRPr lang="en-US" sz="600" b="1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7010400" y="2728487"/>
            <a:ext cx="10668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/>
              <a:t>Environmental Management System (EMS)/</a:t>
            </a:r>
          </a:p>
          <a:p>
            <a:pPr algn="ctr"/>
            <a:r>
              <a:rPr lang="en-US" sz="600" b="1" dirty="0" smtClean="0"/>
              <a:t>Comprehensive Environmental Training and Education Program (CETEP) Coordinator</a:t>
            </a:r>
          </a:p>
          <a:p>
            <a:pPr algn="ctr"/>
            <a:r>
              <a:rPr lang="en-US" sz="600" b="1" dirty="0" smtClean="0"/>
              <a:t>(GS-11</a:t>
            </a:r>
            <a:r>
              <a:rPr lang="en-US" sz="600" b="1" dirty="0" smtClean="0"/>
              <a:t>)</a:t>
            </a:r>
            <a:endParaRPr lang="en-US" sz="600" b="1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2819401" y="3810000"/>
            <a:ext cx="121919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/>
              <a:t>Recycling NCOIC</a:t>
            </a:r>
          </a:p>
          <a:p>
            <a:pPr algn="ctr"/>
            <a:r>
              <a:rPr lang="en-US" sz="600" b="1" dirty="0" smtClean="0"/>
              <a:t>(E-5</a:t>
            </a:r>
            <a:r>
              <a:rPr lang="en-US" sz="600" b="1" dirty="0" smtClean="0"/>
              <a:t>)</a:t>
            </a:r>
            <a:endParaRPr lang="en-US" sz="600" b="1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2514600" y="4419600"/>
            <a:ext cx="16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/>
              <a:t>Recycling Specialist FAP</a:t>
            </a:r>
          </a:p>
          <a:p>
            <a:pPr algn="ctr"/>
            <a:r>
              <a:rPr lang="en-US" sz="600" b="1" dirty="0" smtClean="0"/>
              <a:t>(E-4</a:t>
            </a:r>
            <a:r>
              <a:rPr lang="en-US" sz="600" b="1" dirty="0" smtClean="0"/>
              <a:t>)</a:t>
            </a:r>
            <a:endParaRPr lang="en-US" sz="600" b="1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2514600" y="4834354"/>
            <a:ext cx="16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/>
              <a:t>Recycling Specialist FAP</a:t>
            </a:r>
          </a:p>
          <a:p>
            <a:pPr algn="ctr"/>
            <a:r>
              <a:rPr lang="en-US" sz="600" b="1" dirty="0" smtClean="0"/>
              <a:t>(E-4</a:t>
            </a:r>
            <a:r>
              <a:rPr lang="en-US" sz="600" b="1" dirty="0" smtClean="0"/>
              <a:t>)</a:t>
            </a:r>
            <a:endParaRPr lang="en-US" sz="600" b="1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2514600" y="5257800"/>
            <a:ext cx="16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/>
              <a:t>Recycling Specialist FAP</a:t>
            </a:r>
          </a:p>
          <a:p>
            <a:pPr algn="ctr"/>
            <a:r>
              <a:rPr lang="en-US" sz="600" b="1" dirty="0" smtClean="0"/>
              <a:t>(E-4</a:t>
            </a:r>
            <a:r>
              <a:rPr lang="en-US" sz="600" b="1" dirty="0" smtClean="0"/>
              <a:t>)</a:t>
            </a:r>
            <a:endParaRPr lang="en-US" sz="600" b="1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2514600" y="5672554"/>
            <a:ext cx="16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/>
              <a:t>Recycling Specialist FAP</a:t>
            </a:r>
          </a:p>
          <a:p>
            <a:pPr algn="ctr"/>
            <a:r>
              <a:rPr lang="en-US" sz="600" b="1" dirty="0" smtClean="0"/>
              <a:t>(E-3</a:t>
            </a:r>
            <a:r>
              <a:rPr lang="en-US" sz="600" b="1" dirty="0" smtClean="0"/>
              <a:t>)</a:t>
            </a:r>
            <a:endParaRPr lang="en-US" sz="600" b="1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2514600" y="6096000"/>
            <a:ext cx="16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/>
              <a:t>Recycling Specialist FAP</a:t>
            </a:r>
          </a:p>
          <a:p>
            <a:pPr algn="ctr"/>
            <a:r>
              <a:rPr lang="en-US" sz="600" b="1" dirty="0" smtClean="0"/>
              <a:t>(E-3</a:t>
            </a:r>
            <a:r>
              <a:rPr lang="en-US" sz="600" b="1" dirty="0" smtClean="0"/>
              <a:t>)</a:t>
            </a:r>
            <a:endParaRPr lang="en-US" sz="600" b="1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2514600" y="6477000"/>
            <a:ext cx="16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/>
              <a:t>Recycling Specialist FAP</a:t>
            </a:r>
          </a:p>
          <a:p>
            <a:pPr algn="ctr"/>
            <a:r>
              <a:rPr lang="en-US" sz="600" b="1" dirty="0" smtClean="0"/>
              <a:t>(E-3</a:t>
            </a:r>
            <a:r>
              <a:rPr lang="en-US" sz="600" b="1" dirty="0" smtClean="0"/>
              <a:t>)</a:t>
            </a:r>
            <a:endParaRPr lang="en-US" sz="600" b="1" dirty="0" smtClean="0"/>
          </a:p>
        </p:txBody>
      </p:sp>
      <p:cxnSp>
        <p:nvCxnSpPr>
          <p:cNvPr id="41" name="Straight Connector 40"/>
          <p:cNvCxnSpPr>
            <a:stCxn id="4" idx="2"/>
            <a:endCxn id="5" idx="0"/>
          </p:cNvCxnSpPr>
          <p:nvPr/>
        </p:nvCxnSpPr>
        <p:spPr>
          <a:xfrm>
            <a:off x="4674010" y="1740932"/>
            <a:ext cx="0" cy="8786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5" idx="2"/>
          </p:cNvCxnSpPr>
          <p:nvPr/>
        </p:nvCxnSpPr>
        <p:spPr>
          <a:xfrm>
            <a:off x="4674010" y="2105799"/>
            <a:ext cx="0" cy="40880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0" y="2514600"/>
            <a:ext cx="626892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674009" y="2286000"/>
            <a:ext cx="187919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7505700" y="2362200"/>
            <a:ext cx="0" cy="3662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8153400" y="2362200"/>
            <a:ext cx="0" cy="121920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8153400" y="3581400"/>
            <a:ext cx="76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8153400" y="3048000"/>
            <a:ext cx="76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5638800" y="2895601"/>
            <a:ext cx="0" cy="18287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638800" y="4724400"/>
            <a:ext cx="76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638800" y="3962400"/>
            <a:ext cx="76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4191000" y="2895600"/>
            <a:ext cx="1" cy="236220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191000" y="5257800"/>
            <a:ext cx="76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2438400" y="4572000"/>
            <a:ext cx="0" cy="20905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2438400" y="6662589"/>
            <a:ext cx="76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2438400" y="5824389"/>
            <a:ext cx="76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1295400" y="2895600"/>
            <a:ext cx="0" cy="106680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295400" y="3962400"/>
            <a:ext cx="76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1295400" y="3429000"/>
            <a:ext cx="76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0" y="2514602"/>
            <a:ext cx="0" cy="14477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0" y="3962400"/>
            <a:ext cx="76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0" y="3429000"/>
            <a:ext cx="76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5638800" y="2895600"/>
            <a:ext cx="76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295400" y="2895600"/>
            <a:ext cx="76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0" y="2819400"/>
            <a:ext cx="76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2819401" y="3228007"/>
            <a:ext cx="1219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/>
              <a:t>Qualified Recycling Program Manager </a:t>
            </a:r>
          </a:p>
          <a:p>
            <a:pPr algn="ctr"/>
            <a:r>
              <a:rPr lang="en-US" sz="600" b="1" dirty="0" smtClean="0"/>
              <a:t>(GS-9/11)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5715000" y="3825388"/>
            <a:ext cx="1219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/>
              <a:t>Tanks Engineer </a:t>
            </a:r>
          </a:p>
          <a:p>
            <a:pPr algn="ctr"/>
            <a:r>
              <a:rPr lang="en-US" sz="600" b="1" dirty="0" smtClean="0"/>
              <a:t>(GS-12</a:t>
            </a:r>
            <a:r>
              <a:rPr lang="en-US" sz="600" b="1" dirty="0" smtClean="0"/>
              <a:t>)</a:t>
            </a:r>
            <a:endParaRPr lang="en-US" sz="600" b="1" dirty="0" smtClean="0"/>
          </a:p>
        </p:txBody>
      </p:sp>
      <p:sp>
        <p:nvSpPr>
          <p:cNvPr id="140" name="TextBox 139"/>
          <p:cNvSpPr txBox="1"/>
          <p:nvPr/>
        </p:nvSpPr>
        <p:spPr>
          <a:xfrm>
            <a:off x="5715000" y="4491335"/>
            <a:ext cx="1219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/>
              <a:t>Soil Remediation Engineer </a:t>
            </a:r>
          </a:p>
          <a:p>
            <a:pPr algn="ctr"/>
            <a:r>
              <a:rPr lang="en-US" sz="600" b="1" dirty="0" smtClean="0"/>
              <a:t>(GS-12</a:t>
            </a:r>
            <a:r>
              <a:rPr lang="en-US" sz="600" b="1" dirty="0" smtClean="0"/>
              <a:t>)</a:t>
            </a:r>
            <a:endParaRPr lang="en-US" sz="600" b="1" dirty="0" smtClean="0"/>
          </a:p>
        </p:txBody>
      </p:sp>
      <p:cxnSp>
        <p:nvCxnSpPr>
          <p:cNvPr id="151" name="Straight Connector 150"/>
          <p:cNvCxnSpPr/>
          <p:nvPr/>
        </p:nvCxnSpPr>
        <p:spPr>
          <a:xfrm flipH="1">
            <a:off x="4191000" y="2895600"/>
            <a:ext cx="76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2438400" y="4572000"/>
            <a:ext cx="76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2438400" y="4953000"/>
            <a:ext cx="76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2438400" y="5410200"/>
            <a:ext cx="76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2438400" y="6248400"/>
            <a:ext cx="76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endCxn id="15" idx="0"/>
          </p:cNvCxnSpPr>
          <p:nvPr/>
        </p:nvCxnSpPr>
        <p:spPr>
          <a:xfrm>
            <a:off x="6281215" y="2514600"/>
            <a:ext cx="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>
            <a:stCxn id="13" idx="0"/>
          </p:cNvCxnSpPr>
          <p:nvPr/>
        </p:nvCxnSpPr>
        <p:spPr>
          <a:xfrm flipV="1">
            <a:off x="3429000" y="2514602"/>
            <a:ext cx="0" cy="2208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4" idx="0"/>
          </p:cNvCxnSpPr>
          <p:nvPr/>
        </p:nvCxnSpPr>
        <p:spPr>
          <a:xfrm flipV="1">
            <a:off x="4876800" y="2514603"/>
            <a:ext cx="0" cy="2172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>
            <a:stCxn id="10" idx="0"/>
          </p:cNvCxnSpPr>
          <p:nvPr/>
        </p:nvCxnSpPr>
        <p:spPr>
          <a:xfrm flipV="1">
            <a:off x="1981200" y="2514605"/>
            <a:ext cx="1" cy="22413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4191000" y="3289012"/>
            <a:ext cx="76201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135" idx="2"/>
            <a:endCxn id="24" idx="0"/>
          </p:cNvCxnSpPr>
          <p:nvPr/>
        </p:nvCxnSpPr>
        <p:spPr>
          <a:xfrm>
            <a:off x="3429001" y="3597339"/>
            <a:ext cx="0" cy="21266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flipV="1">
            <a:off x="2438400" y="4287053"/>
            <a:ext cx="0" cy="28494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2438400" y="4287053"/>
            <a:ext cx="99060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stCxn id="24" idx="2"/>
          </p:cNvCxnSpPr>
          <p:nvPr/>
        </p:nvCxnSpPr>
        <p:spPr>
          <a:xfrm>
            <a:off x="3429001" y="4086999"/>
            <a:ext cx="0" cy="20005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" name="Picture 23" descr="Paint 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304800"/>
            <a:ext cx="23622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1" name="Straight Connector 90"/>
          <p:cNvCxnSpPr/>
          <p:nvPr/>
        </p:nvCxnSpPr>
        <p:spPr>
          <a:xfrm flipV="1">
            <a:off x="4191000" y="3959974"/>
            <a:ext cx="76199" cy="242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4191000" y="4569574"/>
            <a:ext cx="76199" cy="242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5715000" y="3228007"/>
            <a:ext cx="1219200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/>
              <a:t>Air Quality Engineer (GS-12) </a:t>
            </a:r>
          </a:p>
        </p:txBody>
      </p:sp>
      <p:cxnSp>
        <p:nvCxnSpPr>
          <p:cNvPr id="82" name="Straight Connector 81"/>
          <p:cNvCxnSpPr/>
          <p:nvPr/>
        </p:nvCxnSpPr>
        <p:spPr>
          <a:xfrm>
            <a:off x="4038599" y="3402778"/>
            <a:ext cx="15240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14" idx="0"/>
          </p:cNvCxnSpPr>
          <p:nvPr/>
        </p:nvCxnSpPr>
        <p:spPr>
          <a:xfrm>
            <a:off x="4876800" y="2514605"/>
            <a:ext cx="0" cy="2172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424355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1244</TotalTime>
  <Words>198</Words>
  <Application>Microsoft Office PowerPoint</Application>
  <PresentationFormat>On-screen Show (4:3)</PresentationFormat>
  <Paragraphs>53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cemmar</dc:creator>
  <cp:lastModifiedBy>Depaolo CIV Andrew J Jr.</cp:lastModifiedBy>
  <cp:revision>84</cp:revision>
  <dcterms:created xsi:type="dcterms:W3CDTF">2007-05-03T02:32:30Z</dcterms:created>
  <dcterms:modified xsi:type="dcterms:W3CDTF">2016-12-20T19:45:42Z</dcterms:modified>
</cp:coreProperties>
</file>